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76" r:id="rId5"/>
    <p:sldId id="258" r:id="rId6"/>
    <p:sldId id="259" r:id="rId7"/>
    <p:sldId id="262" r:id="rId8"/>
    <p:sldId id="266" r:id="rId9"/>
    <p:sldId id="267" r:id="rId10"/>
    <p:sldId id="270" r:id="rId11"/>
    <p:sldId id="263" r:id="rId12"/>
    <p:sldId id="264" r:id="rId13"/>
    <p:sldId id="268" r:id="rId14"/>
    <p:sldId id="269" r:id="rId15"/>
    <p:sldId id="271" r:id="rId16"/>
    <p:sldId id="272" r:id="rId17"/>
    <p:sldId id="273" r:id="rId18"/>
    <p:sldId id="274" r:id="rId19"/>
    <p:sldId id="27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2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47A9F-32A5-5CC7-B463-10DE72C8CD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C31D11-F3B3-A084-6D15-6D3F7F320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14707F-97A9-4842-FE89-D0EA9120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1D1034-8D2A-DF20-18CE-EE2497478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9ED75D-6087-C4B6-DB01-ED14E1602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103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62C56A-AA44-233B-056D-7F754FAE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8E5A78-81BB-B76F-8762-E3EDE5C71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3F68D0-944A-CE17-D437-5F3912E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A4CD0-6D44-6E48-222A-069F3F859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1857BB-C302-E86F-75D1-CBF7ED2E6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221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ADCA64-E6E0-3266-543F-D50C4A9D67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F0731D-B148-4769-A58E-CD0A1110E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2D33D9-FDF8-5A20-EE25-314A2E96B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E2BBF-AE49-4C55-51B6-CF5B6FEB6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FEB5B-FBBC-BF81-3096-8F70DF0C7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39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7CE0F-1CAC-1482-6B2A-7745AC592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2648BB-44EF-CA16-56B2-0BCBF09F0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0AED9-9DA1-A0D7-5099-8BD9E643E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06B127-8518-7CDB-3EE5-64E431DC6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0B284-A60D-3D30-D142-6E104EC0E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799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46100-6822-9F74-A787-0204A586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6D754E-8C12-C1B8-5DAA-1F025C6D1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12DFE5-2EAC-8964-2CA6-7A8E02F44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AC92A4-0D71-AABC-3A64-053E92A17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1DC2E8-6A79-D848-A296-EED94D001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279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CA006-EA5C-82FA-D8EF-A5BA060C5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9AF0FD-68CD-3689-0255-C7F3982EA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E5EEE6-52A9-7A3B-18C3-FCE70FD255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9B2E3D-590F-4577-D2C3-B1D975250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1CF134-1BAE-809F-2A1D-14AB6E40F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9F015C-B3FE-ED91-0CB6-9BEEB9DD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675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C8D06-569F-942E-1424-DEC0F1BA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325FFD-4F50-E028-F710-4A5CB20B1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04594F-4E1E-D7CD-ED63-3DE3EC488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793446-1465-70D9-0071-D8AADAA6DC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795126-6F82-A1FE-13E7-D14F5F7B49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88A3899-2606-7023-7783-E7AC3C31A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156C116-6BC0-EE75-36A1-F830DF6A3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E46294-F21F-5771-269C-EDACB1F4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387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79F9E-AA9E-876E-4D01-C77BEF6E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D1E592-5DA7-47DD-3037-61F05A934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E0D8B4-E2B5-D954-5C30-055949AA5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8931AF-05D2-7709-421B-4FF7C4732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261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AAAF7E-6B17-60AB-F348-99449D141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653C2B-7656-AE1F-F38C-8095A2B87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5FD319-7CFB-00F3-8535-3C6AA2154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486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A8299C-ABAB-E383-8904-91F135C1B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14CCD-5670-D8E8-F193-6176D1DA2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6EF089-E536-04D8-261F-A1E68B018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7EF16B-6AB1-9956-943C-041A17C36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72F335-49B1-DDB3-9ECF-519BE7AAE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E60D2C-0371-4369-FA83-C6EA883C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435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06BA6C-5BEC-4AB0-C4CD-3AC63AB13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D71A96-23BF-9D63-65CC-8A38960090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C29893-DD69-92F1-EAC0-0FE30EC58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AF243A-3B7A-C4C2-25DB-D7D7AC7C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40171E-D6F7-B053-6058-D191E6E2E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530F0-A9C5-9595-6242-23820484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920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880005-ECF6-678A-0BCE-886454CCB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02F3D9-5885-0A02-A7D4-8BBBAD873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1E9920-9F2D-ED5B-2AB9-EDE71D9D2F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CF99F-4354-4D04-8122-ACD476CDD858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B5D8A0-ED1E-02A1-3405-B3EA4F0533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877C3D-8A48-34BE-E730-82BD06DAB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64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07118F0-FFFD-E96F-B7B9-6C10C6FD27C4}"/>
              </a:ext>
            </a:extLst>
          </p:cNvPr>
          <p:cNvCxnSpPr/>
          <p:nvPr/>
        </p:nvCxnSpPr>
        <p:spPr>
          <a:xfrm>
            <a:off x="979714" y="1143000"/>
            <a:ext cx="94488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E14F927-4D4B-25EF-3877-3289237B63B8}"/>
              </a:ext>
            </a:extLst>
          </p:cNvPr>
          <p:cNvCxnSpPr/>
          <p:nvPr/>
        </p:nvCxnSpPr>
        <p:spPr>
          <a:xfrm>
            <a:off x="979714" y="5529943"/>
            <a:ext cx="9448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10CFA72-7E68-7FEE-9B33-A5411EC64AD0}"/>
              </a:ext>
            </a:extLst>
          </p:cNvPr>
          <p:cNvSpPr txBox="1"/>
          <p:nvPr/>
        </p:nvSpPr>
        <p:spPr>
          <a:xfrm>
            <a:off x="861646" y="1328056"/>
            <a:ext cx="81425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/>
              <a:t>고려호텔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4C9CD9-B4DB-8A4C-9555-03AE8CC753AA}"/>
              </a:ext>
            </a:extLst>
          </p:cNvPr>
          <p:cNvSpPr txBox="1"/>
          <p:nvPr/>
        </p:nvSpPr>
        <p:spPr>
          <a:xfrm>
            <a:off x="8294915" y="5867401"/>
            <a:ext cx="2209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TEAM OJIGOYO</a:t>
            </a:r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8D0B3-CC70-F3EC-4D20-20C0CF012408}"/>
              </a:ext>
            </a:extLst>
          </p:cNvPr>
          <p:cNvSpPr txBox="1"/>
          <p:nvPr/>
        </p:nvSpPr>
        <p:spPr>
          <a:xfrm>
            <a:off x="3434862" y="2959272"/>
            <a:ext cx="25790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/>
              <a:t>예약서비스</a:t>
            </a:r>
            <a:endParaRPr lang="en-US" altLang="ko-KR" sz="3500" dirty="0"/>
          </a:p>
        </p:txBody>
      </p:sp>
    </p:spTree>
    <p:extLst>
      <p:ext uri="{BB962C8B-B14F-4D97-AF65-F5344CB8AC3E}">
        <p14:creationId xmlns:p14="http://schemas.microsoft.com/office/powerpoint/2010/main" val="11206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20BCDE6C-CCA6-D42A-104B-E39A25215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768" y="387981"/>
            <a:ext cx="3640064" cy="40135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F6942B-1FBE-BB50-2613-D93E23FE4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91" y="396240"/>
            <a:ext cx="3910916" cy="429133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D79F424-5733-D7FD-CE0D-8A2C552CE723}"/>
              </a:ext>
            </a:extLst>
          </p:cNvPr>
          <p:cNvCxnSpPr>
            <a:cxnSpLocks/>
          </p:cNvCxnSpPr>
          <p:nvPr/>
        </p:nvCxnSpPr>
        <p:spPr>
          <a:xfrm flipV="1">
            <a:off x="2319085" y="1922584"/>
            <a:ext cx="1717431" cy="347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0311D5-A876-FF88-C93E-DDED72AF317F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마이페이지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기능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리뷰작성</a:t>
            </a:r>
          </a:p>
        </p:txBody>
      </p: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3B58C953-198B-2CE5-6E8F-0E39E25D6524}"/>
              </a:ext>
            </a:extLst>
          </p:cNvPr>
          <p:cNvSpPr/>
          <p:nvPr/>
        </p:nvSpPr>
        <p:spPr>
          <a:xfrm>
            <a:off x="3249106" y="-117741"/>
            <a:ext cx="2612102" cy="150337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리뷰쓰기 클릭 후 리뷰작성페이지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에서 리뷰작성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D058AFD-872C-970E-F38E-935C7BBEF1E9}"/>
              </a:ext>
            </a:extLst>
          </p:cNvPr>
          <p:cNvSpPr/>
          <p:nvPr/>
        </p:nvSpPr>
        <p:spPr>
          <a:xfrm>
            <a:off x="1283607" y="2261489"/>
            <a:ext cx="877824" cy="2804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4F5027D-396A-3F33-0A54-045917482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345" y="2463958"/>
            <a:ext cx="3531655" cy="3875177"/>
          </a:xfrm>
          <a:prstGeom prst="rect">
            <a:avLst/>
          </a:prstGeom>
        </p:spPr>
      </p:pic>
      <p:sp>
        <p:nvSpPr>
          <p:cNvPr id="24" name="말풍선: 타원형 23">
            <a:extLst>
              <a:ext uri="{FF2B5EF4-FFF2-40B4-BE49-F238E27FC236}">
                <a16:creationId xmlns:a16="http://schemas.microsoft.com/office/drawing/2014/main" id="{CDE4A942-544B-DEFC-DC02-6AB9709B19A8}"/>
              </a:ext>
            </a:extLst>
          </p:cNvPr>
          <p:cNvSpPr/>
          <p:nvPr/>
        </p:nvSpPr>
        <p:spPr>
          <a:xfrm>
            <a:off x="8346832" y="748518"/>
            <a:ext cx="2612102" cy="150337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작성 후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고객리뷰로 이동</a:t>
            </a:r>
          </a:p>
        </p:txBody>
      </p:sp>
    </p:spTree>
    <p:extLst>
      <p:ext uri="{BB962C8B-B14F-4D97-AF65-F5344CB8AC3E}">
        <p14:creationId xmlns:p14="http://schemas.microsoft.com/office/powerpoint/2010/main" val="1124702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EA6AB44-0D20-47FB-8CD8-4E52C05CE558}"/>
              </a:ext>
            </a:extLst>
          </p:cNvPr>
          <p:cNvSpPr/>
          <p:nvPr/>
        </p:nvSpPr>
        <p:spPr>
          <a:xfrm>
            <a:off x="4818185" y="0"/>
            <a:ext cx="6400800" cy="6717323"/>
          </a:xfrm>
          <a:prstGeom prst="roundRect">
            <a:avLst/>
          </a:prstGeom>
          <a:solidFill>
            <a:srgbClr val="FFFDA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71F16B-9141-46A4-510B-FF086ABC8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769" y="314898"/>
            <a:ext cx="2586529" cy="28381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DDB171-49BE-4BF6-CABC-D73B2F0FF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464" y="485152"/>
            <a:ext cx="2431367" cy="26678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CA544C-5639-B468-71D8-241DAF8B5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768" y="3429000"/>
            <a:ext cx="2586530" cy="28381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937B69-C4E9-81DB-92F7-3B0CF09BD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7222" y="3428999"/>
            <a:ext cx="2586530" cy="28381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497A6C3-E93A-86AF-2314-195E81AE13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467" y="2201461"/>
            <a:ext cx="3946084" cy="4329918"/>
          </a:xfrm>
          <a:prstGeom prst="rect">
            <a:avLst/>
          </a:prstGeom>
        </p:spPr>
      </p:pic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C84F0B8C-AC99-FFF0-288A-85849326D340}"/>
              </a:ext>
            </a:extLst>
          </p:cNvPr>
          <p:cNvSpPr/>
          <p:nvPr/>
        </p:nvSpPr>
        <p:spPr>
          <a:xfrm>
            <a:off x="858547" y="314898"/>
            <a:ext cx="3528646" cy="155916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호텔소개 탭에서 다음클릭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호텔 방 소개 확인가능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E5209D-1B2E-E62B-231D-AAD90150A151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호텔소개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기능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44E51BE-411C-159A-F546-AE0E513BCF7E}"/>
              </a:ext>
            </a:extLst>
          </p:cNvPr>
          <p:cNvSpPr/>
          <p:nvPr/>
        </p:nvSpPr>
        <p:spPr>
          <a:xfrm>
            <a:off x="1745046" y="2356338"/>
            <a:ext cx="763692" cy="2813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179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52A46C0-9A75-A312-0623-29C2A6F08E69}"/>
              </a:ext>
            </a:extLst>
          </p:cNvPr>
          <p:cNvSpPr/>
          <p:nvPr/>
        </p:nvSpPr>
        <p:spPr>
          <a:xfrm>
            <a:off x="4977453" y="73350"/>
            <a:ext cx="4208181" cy="2751912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FA7DC86-BAD8-5A67-87A5-DA521212AEBC}"/>
              </a:ext>
            </a:extLst>
          </p:cNvPr>
          <p:cNvSpPr/>
          <p:nvPr/>
        </p:nvSpPr>
        <p:spPr>
          <a:xfrm>
            <a:off x="3880338" y="4466492"/>
            <a:ext cx="2907324" cy="2391508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59C2AC-A5D7-B4CB-004E-0A29C41A4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805" y="232436"/>
            <a:ext cx="1667256" cy="22924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2B549B-B9EA-228D-4C26-8B7C59F00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593" y="296065"/>
            <a:ext cx="1819275" cy="222885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BBD454-C52E-AA35-0FD4-2B973AB7AF95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예약하기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기능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17D41D1-0892-CCB8-234D-4DE7B7A4E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15" y="242888"/>
            <a:ext cx="4511989" cy="49508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27722E-28F5-0216-C83E-EC4941E1B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532" y="6270300"/>
            <a:ext cx="2476500" cy="5143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95C4DD-AE2D-C852-90EB-E8329ABF3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4319" y="4679625"/>
            <a:ext cx="723900" cy="15906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FED1D21-4A0F-44BE-233C-7C5043BCD4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8433" y="4784033"/>
            <a:ext cx="762000" cy="1466850"/>
          </a:xfrm>
          <a:prstGeom prst="rect">
            <a:avLst/>
          </a:prstGeom>
        </p:spPr>
      </p:pic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F3895165-A7E7-165D-E2A7-2A7057D96CB7}"/>
              </a:ext>
            </a:extLst>
          </p:cNvPr>
          <p:cNvSpPr/>
          <p:nvPr/>
        </p:nvSpPr>
        <p:spPr>
          <a:xfrm>
            <a:off x="6787662" y="3429001"/>
            <a:ext cx="4194982" cy="1817076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예약하기 페이지에서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체크인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체크아웃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침대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결제수단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인원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조식 등 설정 후 예약</a:t>
            </a:r>
          </a:p>
        </p:txBody>
      </p:sp>
    </p:spTree>
    <p:extLst>
      <p:ext uri="{BB962C8B-B14F-4D97-AF65-F5344CB8AC3E}">
        <p14:creationId xmlns:p14="http://schemas.microsoft.com/office/powerpoint/2010/main" val="1398327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7587F9-E44B-33AA-4A87-8CCAA255F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67" y="1688122"/>
            <a:ext cx="4173064" cy="457897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4D8FF34-47FF-7ECD-E98B-3F3A5CD85AA1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고객센터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기능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내가 쓴 글 확인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0B5B61E-22AE-02D5-19F2-E6B4240B9697}"/>
              </a:ext>
            </a:extLst>
          </p:cNvPr>
          <p:cNvCxnSpPr/>
          <p:nvPr/>
        </p:nvCxnSpPr>
        <p:spPr>
          <a:xfrm flipV="1">
            <a:off x="4613030" y="2679921"/>
            <a:ext cx="1254369" cy="46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5309DE65-734F-5B19-18DD-5B9CEC4716F0}"/>
              </a:ext>
            </a:extLst>
          </p:cNvPr>
          <p:cNvSpPr/>
          <p:nvPr/>
        </p:nvSpPr>
        <p:spPr>
          <a:xfrm>
            <a:off x="3142723" y="405095"/>
            <a:ext cx="3633215" cy="1511628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내가 쓴 글 클릭 후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나의 문의내역으로 이동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02F7BD-236C-414A-0389-BC56C28A6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787" y="923108"/>
            <a:ext cx="4056863" cy="445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05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E681FD9-1269-D3FA-5AE8-1D0831854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222" y="1248988"/>
            <a:ext cx="3148734" cy="34550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E8E1A6-A916-3C75-30F2-7CA935D11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06" y="375138"/>
            <a:ext cx="4110281" cy="4510087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18F7970-8A22-4E95-BBDA-A56498757D9B}"/>
              </a:ext>
            </a:extLst>
          </p:cNvPr>
          <p:cNvCxnSpPr>
            <a:cxnSpLocks/>
          </p:cNvCxnSpPr>
          <p:nvPr/>
        </p:nvCxnSpPr>
        <p:spPr>
          <a:xfrm>
            <a:off x="3730089" y="1824218"/>
            <a:ext cx="1404619" cy="281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54BC2F52-6CD6-55A9-70FE-3FB0A4E12606}"/>
              </a:ext>
            </a:extLst>
          </p:cNvPr>
          <p:cNvSpPr/>
          <p:nvPr/>
        </p:nvSpPr>
        <p:spPr>
          <a:xfrm>
            <a:off x="3492810" y="-74586"/>
            <a:ext cx="3633215" cy="1511628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제목과 내용작성 후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문의하기 클릭하면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나의 문의내역으로 이동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1B710C-D3FC-1BBC-0A16-AD1367968A39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고객센터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기능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문의하기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리뷰확인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582F9AD-B690-9F44-AD98-B2EF2CF07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302" y="2800888"/>
            <a:ext cx="3394463" cy="3724641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AD9ACF8-8829-27DC-F359-9F76E6825695}"/>
              </a:ext>
            </a:extLst>
          </p:cNvPr>
          <p:cNvCxnSpPr>
            <a:cxnSpLocks/>
          </p:cNvCxnSpPr>
          <p:nvPr/>
        </p:nvCxnSpPr>
        <p:spPr>
          <a:xfrm>
            <a:off x="3638699" y="3657600"/>
            <a:ext cx="371167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말풍선: 타원형 19">
            <a:extLst>
              <a:ext uri="{FF2B5EF4-FFF2-40B4-BE49-F238E27FC236}">
                <a16:creationId xmlns:a16="http://schemas.microsoft.com/office/drawing/2014/main" id="{A0D25E6F-7762-F947-6123-218D4B0F177F}"/>
              </a:ext>
            </a:extLst>
          </p:cNvPr>
          <p:cNvSpPr/>
          <p:nvPr/>
        </p:nvSpPr>
        <p:spPr>
          <a:xfrm>
            <a:off x="3176287" y="4572000"/>
            <a:ext cx="3633215" cy="1511628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리뷰 클릭 후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고객리뷰 페이지로 이동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912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1E8BFA2-9422-9D1A-EE68-4794A19D6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227" y="102180"/>
            <a:ext cx="3160755" cy="34682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02AE7A6-8305-0C39-00C5-906527572836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관리자모드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회원관리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1C20E9-2932-4343-D2FC-955F45B82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74" y="422031"/>
            <a:ext cx="4185872" cy="4593030"/>
          </a:xfrm>
          <a:prstGeom prst="rect">
            <a:avLst/>
          </a:prstGeom>
        </p:spPr>
      </p:pic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224FED5C-AE1B-C12F-5337-397C4924F5EF}"/>
              </a:ext>
            </a:extLst>
          </p:cNvPr>
          <p:cNvSpPr/>
          <p:nvPr/>
        </p:nvSpPr>
        <p:spPr>
          <a:xfrm>
            <a:off x="2871488" y="969446"/>
            <a:ext cx="3740328" cy="986506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관리자 아이디로 로그인 후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관리자 탭으로 이동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00019E8-C2BD-5FF5-928B-96B842A7448E}"/>
              </a:ext>
            </a:extLst>
          </p:cNvPr>
          <p:cNvGrpSpPr/>
          <p:nvPr/>
        </p:nvGrpSpPr>
        <p:grpSpPr>
          <a:xfrm>
            <a:off x="1863905" y="3566820"/>
            <a:ext cx="1209425" cy="508356"/>
            <a:chOff x="6576646" y="4794738"/>
            <a:chExt cx="1348154" cy="445478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323C693-8AA3-2FE6-F5B2-2A6FB8AA41A9}"/>
                </a:ext>
              </a:extLst>
            </p:cNvPr>
            <p:cNvCxnSpPr/>
            <p:nvPr/>
          </p:nvCxnSpPr>
          <p:spPr>
            <a:xfrm>
              <a:off x="6576646" y="4794739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01C7E91-722E-CFBB-B1B7-87D26831B77D}"/>
                </a:ext>
              </a:extLst>
            </p:cNvPr>
            <p:cNvCxnSpPr/>
            <p:nvPr/>
          </p:nvCxnSpPr>
          <p:spPr>
            <a:xfrm>
              <a:off x="6576646" y="5240216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43B0E43-97BB-63F1-3E13-66BBD04D15FB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46" y="4794739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0611F7E-C946-8E5F-0AFE-3274FEE9BBC5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4794738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90E9C1B-6D99-66CD-1CFF-4F27D7311CE1}"/>
              </a:ext>
            </a:extLst>
          </p:cNvPr>
          <p:cNvCxnSpPr>
            <a:cxnSpLocks/>
          </p:cNvCxnSpPr>
          <p:nvPr/>
        </p:nvCxnSpPr>
        <p:spPr>
          <a:xfrm flipV="1">
            <a:off x="3841558" y="3890538"/>
            <a:ext cx="1539335" cy="36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E12BAACA-5196-8BF5-951D-1FD8C4A1A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508" y="2893637"/>
            <a:ext cx="3519812" cy="386218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E35C9058-5270-0EF5-26A0-E56E96730174}"/>
              </a:ext>
            </a:extLst>
          </p:cNvPr>
          <p:cNvGrpSpPr/>
          <p:nvPr/>
        </p:nvGrpSpPr>
        <p:grpSpPr>
          <a:xfrm>
            <a:off x="7397262" y="3094892"/>
            <a:ext cx="680828" cy="229377"/>
            <a:chOff x="6576646" y="4794738"/>
            <a:chExt cx="1348154" cy="44547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A421229-3D76-C928-4B9A-F89D2C2D0EA4}"/>
                </a:ext>
              </a:extLst>
            </p:cNvPr>
            <p:cNvCxnSpPr/>
            <p:nvPr/>
          </p:nvCxnSpPr>
          <p:spPr>
            <a:xfrm>
              <a:off x="6576646" y="4794739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C482BCE-B99B-E6ED-0866-F635D7AFE567}"/>
                </a:ext>
              </a:extLst>
            </p:cNvPr>
            <p:cNvCxnSpPr/>
            <p:nvPr/>
          </p:nvCxnSpPr>
          <p:spPr>
            <a:xfrm>
              <a:off x="6576646" y="5240216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9BDECAB-0D40-2DB2-FA78-906096B018C4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46" y="4794739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C92535F-C1B7-CC74-AC5B-545C6E222941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4794738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105DCB9-1173-B073-A30E-159A055DD67B}"/>
              </a:ext>
            </a:extLst>
          </p:cNvPr>
          <p:cNvCxnSpPr>
            <a:cxnSpLocks/>
          </p:cNvCxnSpPr>
          <p:nvPr/>
        </p:nvCxnSpPr>
        <p:spPr>
          <a:xfrm>
            <a:off x="7502737" y="3486339"/>
            <a:ext cx="728831" cy="31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말풍선: 타원형 26">
            <a:extLst>
              <a:ext uri="{FF2B5EF4-FFF2-40B4-BE49-F238E27FC236}">
                <a16:creationId xmlns:a16="http://schemas.microsoft.com/office/drawing/2014/main" id="{B9DADB3D-F2BF-A268-32BA-656F5452861B}"/>
              </a:ext>
            </a:extLst>
          </p:cNvPr>
          <p:cNvSpPr/>
          <p:nvPr/>
        </p:nvSpPr>
        <p:spPr>
          <a:xfrm>
            <a:off x="4934527" y="4695096"/>
            <a:ext cx="3740328" cy="986506"/>
          </a:xfrm>
          <a:prstGeom prst="wedgeEllipseCallout">
            <a:avLst>
              <a:gd name="adj1" fmla="val 24613"/>
              <a:gd name="adj2" fmla="val 6844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회원 삭제 후 전체목록보기</a:t>
            </a:r>
          </a:p>
        </p:txBody>
      </p:sp>
    </p:spTree>
    <p:extLst>
      <p:ext uri="{BB962C8B-B14F-4D97-AF65-F5344CB8AC3E}">
        <p14:creationId xmlns:p14="http://schemas.microsoft.com/office/powerpoint/2010/main" val="2247812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0A69274-06F8-7CDA-3528-BFD124BEDFF9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관리자모드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문의관리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A106BA-97A2-C2C8-2794-714C14EA5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8" y="255095"/>
            <a:ext cx="3442767" cy="37776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07D5D1-E457-C2E2-1844-E0837044A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825" y="2143917"/>
            <a:ext cx="3717984" cy="40796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78829D-BFAD-7893-001E-75A0BC41C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209" y="626045"/>
            <a:ext cx="3811133" cy="4181841"/>
          </a:xfrm>
          <a:prstGeom prst="rect">
            <a:avLst/>
          </a:prstGeom>
        </p:spPr>
      </p:pic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C27E2C1F-8C6F-AC91-4597-CF202E2DD658}"/>
              </a:ext>
            </a:extLst>
          </p:cNvPr>
          <p:cNvSpPr/>
          <p:nvPr/>
        </p:nvSpPr>
        <p:spPr>
          <a:xfrm>
            <a:off x="2616800" y="912994"/>
            <a:ext cx="3740328" cy="986506"/>
          </a:xfrm>
          <a:prstGeom prst="wedgeEllipseCallout">
            <a:avLst>
              <a:gd name="adj1" fmla="val -19893"/>
              <a:gd name="adj2" fmla="val 6368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문의관리에서 전체조회클릭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 전체문의목록 확인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1A0A181-18C2-0DD0-4B15-89BB924E4D0F}"/>
              </a:ext>
            </a:extLst>
          </p:cNvPr>
          <p:cNvGrpSpPr/>
          <p:nvPr/>
        </p:nvGrpSpPr>
        <p:grpSpPr>
          <a:xfrm>
            <a:off x="2004646" y="3528646"/>
            <a:ext cx="612154" cy="246185"/>
            <a:chOff x="6576646" y="4794738"/>
            <a:chExt cx="1348154" cy="445478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923928-6E21-E662-4C86-813793244EC7}"/>
                </a:ext>
              </a:extLst>
            </p:cNvPr>
            <p:cNvCxnSpPr/>
            <p:nvPr/>
          </p:nvCxnSpPr>
          <p:spPr>
            <a:xfrm>
              <a:off x="6576646" y="4794739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0F34E2D-0523-5D26-48C2-27203DCAE15A}"/>
                </a:ext>
              </a:extLst>
            </p:cNvPr>
            <p:cNvCxnSpPr/>
            <p:nvPr/>
          </p:nvCxnSpPr>
          <p:spPr>
            <a:xfrm>
              <a:off x="6576646" y="5240216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F27113F-1464-87DB-4DF8-C8D6C084131B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46" y="4794739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B923A9F-9545-B92D-EC37-55BEFDC30971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4794738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EECC47-315D-B9F8-32D5-BB895B3609E7}"/>
              </a:ext>
            </a:extLst>
          </p:cNvPr>
          <p:cNvGrpSpPr/>
          <p:nvPr/>
        </p:nvGrpSpPr>
        <p:grpSpPr>
          <a:xfrm>
            <a:off x="6729047" y="5673969"/>
            <a:ext cx="680828" cy="229377"/>
            <a:chOff x="6576646" y="4794738"/>
            <a:chExt cx="1348154" cy="445478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F699718-F5B1-97B5-80E5-0CADF6A6E81D}"/>
                </a:ext>
              </a:extLst>
            </p:cNvPr>
            <p:cNvCxnSpPr/>
            <p:nvPr/>
          </p:nvCxnSpPr>
          <p:spPr>
            <a:xfrm>
              <a:off x="6576646" y="4794739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7FBFA23-1495-1455-8070-C1788BFF13CB}"/>
                </a:ext>
              </a:extLst>
            </p:cNvPr>
            <p:cNvCxnSpPr/>
            <p:nvPr/>
          </p:nvCxnSpPr>
          <p:spPr>
            <a:xfrm>
              <a:off x="6576646" y="5240216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21D2958-F6B2-0196-501E-164994406208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46" y="4794739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55A5397-7113-3BFF-1877-06BD48E9C510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4794738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말풍선: 타원형 19">
            <a:extLst>
              <a:ext uri="{FF2B5EF4-FFF2-40B4-BE49-F238E27FC236}">
                <a16:creationId xmlns:a16="http://schemas.microsoft.com/office/drawing/2014/main" id="{8662122F-48A6-B231-D8E2-BC700C0EF2A0}"/>
              </a:ext>
            </a:extLst>
          </p:cNvPr>
          <p:cNvSpPr/>
          <p:nvPr/>
        </p:nvSpPr>
        <p:spPr>
          <a:xfrm>
            <a:off x="7681169" y="4916839"/>
            <a:ext cx="3740328" cy="986506"/>
          </a:xfrm>
          <a:prstGeom prst="wedgeEllipseCallout">
            <a:avLst>
              <a:gd name="adj1" fmla="val -19893"/>
              <a:gd name="adj2" fmla="val 6368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문의관리에서 전체조회클릭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 전체문의목록 확인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B08191D-4E38-6FB2-4591-A4C81018F198}"/>
              </a:ext>
            </a:extLst>
          </p:cNvPr>
          <p:cNvGrpSpPr/>
          <p:nvPr/>
        </p:nvGrpSpPr>
        <p:grpSpPr>
          <a:xfrm>
            <a:off x="8574911" y="2790092"/>
            <a:ext cx="2948874" cy="1336431"/>
            <a:chOff x="6576646" y="4794738"/>
            <a:chExt cx="1348154" cy="44547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B1F95E0-AA11-FD83-7370-CDEF215221CC}"/>
                </a:ext>
              </a:extLst>
            </p:cNvPr>
            <p:cNvCxnSpPr/>
            <p:nvPr/>
          </p:nvCxnSpPr>
          <p:spPr>
            <a:xfrm>
              <a:off x="6576646" y="4794739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EB6228F-4418-AF19-A623-B3CD2433CB53}"/>
                </a:ext>
              </a:extLst>
            </p:cNvPr>
            <p:cNvCxnSpPr/>
            <p:nvPr/>
          </p:nvCxnSpPr>
          <p:spPr>
            <a:xfrm>
              <a:off x="6576646" y="5240216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2EE8FD4-ACEC-0728-D51F-EBCCDBF2261F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46" y="4794739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12E111B-C674-BA32-6A93-C3BF231FA5C2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4794738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A537E5C-A92C-C875-C5D7-2862C7BCBE8A}"/>
              </a:ext>
            </a:extLst>
          </p:cNvPr>
          <p:cNvCxnSpPr>
            <a:cxnSpLocks/>
          </p:cNvCxnSpPr>
          <p:nvPr/>
        </p:nvCxnSpPr>
        <p:spPr>
          <a:xfrm flipV="1">
            <a:off x="2513490" y="2379785"/>
            <a:ext cx="827587" cy="888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22299D7-99FB-B9A7-60E6-47A4D1B41C0B}"/>
              </a:ext>
            </a:extLst>
          </p:cNvPr>
          <p:cNvCxnSpPr>
            <a:cxnSpLocks/>
          </p:cNvCxnSpPr>
          <p:nvPr/>
        </p:nvCxnSpPr>
        <p:spPr>
          <a:xfrm flipV="1">
            <a:off x="7409875" y="4370940"/>
            <a:ext cx="1019017" cy="1167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144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361315B-D77A-CF78-6A3E-BFD28A14CCF3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관리자모드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예약관리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1F007F-2372-DC8B-6747-AA62E4FBF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10" y="268223"/>
            <a:ext cx="3656758" cy="4012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28DFBA-DF39-AF8B-1396-84842BD9E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895" y="2589392"/>
            <a:ext cx="3775563" cy="4142811"/>
          </a:xfrm>
          <a:prstGeom prst="rect">
            <a:avLst/>
          </a:prstGeom>
        </p:spPr>
      </p:pic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5FCE4AA7-21E7-F6B8-54FB-C53C8B352AE6}"/>
              </a:ext>
            </a:extLst>
          </p:cNvPr>
          <p:cNvSpPr/>
          <p:nvPr/>
        </p:nvSpPr>
        <p:spPr>
          <a:xfrm>
            <a:off x="3575539" y="375138"/>
            <a:ext cx="3227066" cy="843016"/>
          </a:xfrm>
          <a:prstGeom prst="wedgeEllipseCallout">
            <a:avLst>
              <a:gd name="adj1" fmla="val -43506"/>
              <a:gd name="adj2" fmla="val 5395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전체회원목록에서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아이디로 예약내역 검색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BA4BB26-0FA4-57D3-A193-AF69A388F3EF}"/>
              </a:ext>
            </a:extLst>
          </p:cNvPr>
          <p:cNvGrpSpPr/>
          <p:nvPr/>
        </p:nvGrpSpPr>
        <p:grpSpPr>
          <a:xfrm>
            <a:off x="2778369" y="1066801"/>
            <a:ext cx="797170" cy="258268"/>
            <a:chOff x="6576646" y="4794738"/>
            <a:chExt cx="1348154" cy="445478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29684D2-82F7-4C84-5AAC-2B1C9755F205}"/>
                </a:ext>
              </a:extLst>
            </p:cNvPr>
            <p:cNvCxnSpPr/>
            <p:nvPr/>
          </p:nvCxnSpPr>
          <p:spPr>
            <a:xfrm>
              <a:off x="6576646" y="4794739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714611A-E01E-C5C3-893F-BD3EC36AB95D}"/>
                </a:ext>
              </a:extLst>
            </p:cNvPr>
            <p:cNvCxnSpPr/>
            <p:nvPr/>
          </p:nvCxnSpPr>
          <p:spPr>
            <a:xfrm>
              <a:off x="6576646" y="5240216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0E42A97-247D-B6DC-0600-493986AFBB96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46" y="4794739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B8F2C7E-970A-F27A-81B9-3A5BF8A3D676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4794738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A2A8A73-7812-DFD8-FBE1-18918001A66D}"/>
              </a:ext>
            </a:extLst>
          </p:cNvPr>
          <p:cNvCxnSpPr>
            <a:cxnSpLocks/>
          </p:cNvCxnSpPr>
          <p:nvPr/>
        </p:nvCxnSpPr>
        <p:spPr>
          <a:xfrm>
            <a:off x="3632195" y="1420557"/>
            <a:ext cx="599836" cy="666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9E3380CC-8746-4AD8-EDDA-22C3C76E1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907" y="796646"/>
            <a:ext cx="3975383" cy="4347429"/>
          </a:xfrm>
          <a:prstGeom prst="rect">
            <a:avLst/>
          </a:prstGeom>
        </p:spPr>
      </p:pic>
      <p:sp>
        <p:nvSpPr>
          <p:cNvPr id="23" name="말풍선: 타원형 22">
            <a:extLst>
              <a:ext uri="{FF2B5EF4-FFF2-40B4-BE49-F238E27FC236}">
                <a16:creationId xmlns:a16="http://schemas.microsoft.com/office/drawing/2014/main" id="{767C4117-42AA-BBC4-25DB-02055014872B}"/>
              </a:ext>
            </a:extLst>
          </p:cNvPr>
          <p:cNvSpPr/>
          <p:nvPr/>
        </p:nvSpPr>
        <p:spPr>
          <a:xfrm>
            <a:off x="689616" y="5079252"/>
            <a:ext cx="3227066" cy="843016"/>
          </a:xfrm>
          <a:prstGeom prst="wedgeEllipseCallout">
            <a:avLst>
              <a:gd name="adj1" fmla="val 49129"/>
              <a:gd name="adj2" fmla="val 4283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상세정보 클릭 후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예약상세정보 확인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CFD5465-3874-B5F3-135D-47D16BCEE370}"/>
              </a:ext>
            </a:extLst>
          </p:cNvPr>
          <p:cNvGrpSpPr/>
          <p:nvPr/>
        </p:nvGrpSpPr>
        <p:grpSpPr>
          <a:xfrm>
            <a:off x="4391902" y="6084278"/>
            <a:ext cx="797170" cy="258268"/>
            <a:chOff x="6576646" y="4794738"/>
            <a:chExt cx="1348154" cy="445478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5E37DC6-9AA3-913A-B526-6A43372B508C}"/>
                </a:ext>
              </a:extLst>
            </p:cNvPr>
            <p:cNvCxnSpPr/>
            <p:nvPr/>
          </p:nvCxnSpPr>
          <p:spPr>
            <a:xfrm>
              <a:off x="6576646" y="4794739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9A950C7-D26E-5CE1-23E5-FB4BCE3E46E2}"/>
                </a:ext>
              </a:extLst>
            </p:cNvPr>
            <p:cNvCxnSpPr/>
            <p:nvPr/>
          </p:nvCxnSpPr>
          <p:spPr>
            <a:xfrm>
              <a:off x="6576646" y="5240216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2A773A81-3DD2-C5B3-8DC2-829DC75B88AA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46" y="4794739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1C51661-B6C0-92CA-A0DC-0C8BE32740C7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4794738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71D0EFB-92F0-29BC-F957-C39FB9C99ACD}"/>
              </a:ext>
            </a:extLst>
          </p:cNvPr>
          <p:cNvCxnSpPr>
            <a:cxnSpLocks/>
          </p:cNvCxnSpPr>
          <p:nvPr/>
        </p:nvCxnSpPr>
        <p:spPr>
          <a:xfrm flipV="1">
            <a:off x="5855676" y="5079252"/>
            <a:ext cx="2704950" cy="788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434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DC261-78E1-6437-D3F7-08064CDC8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86" y="2672862"/>
            <a:ext cx="3586773" cy="39356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5FB67D5-3249-79E1-894B-DAAA24D3B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04" y="249481"/>
            <a:ext cx="3586773" cy="393565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0E207CB-9CD1-1045-ACBE-C20EB16B3E67}"/>
              </a:ext>
            </a:extLst>
          </p:cNvPr>
          <p:cNvGrpSpPr/>
          <p:nvPr/>
        </p:nvGrpSpPr>
        <p:grpSpPr>
          <a:xfrm>
            <a:off x="2051538" y="3575538"/>
            <a:ext cx="760290" cy="211016"/>
            <a:chOff x="6576646" y="4794738"/>
            <a:chExt cx="1348154" cy="445478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3C5620D-5B3F-6B88-8BCC-40757EDE0872}"/>
                </a:ext>
              </a:extLst>
            </p:cNvPr>
            <p:cNvCxnSpPr/>
            <p:nvPr/>
          </p:nvCxnSpPr>
          <p:spPr>
            <a:xfrm>
              <a:off x="6576646" y="4794739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546D282-B6EC-C488-12C5-0836073849BA}"/>
                </a:ext>
              </a:extLst>
            </p:cNvPr>
            <p:cNvCxnSpPr/>
            <p:nvPr/>
          </p:nvCxnSpPr>
          <p:spPr>
            <a:xfrm>
              <a:off x="6576646" y="5240216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9A1D932-167C-2C44-801B-91F44BEDB9A8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46" y="4794739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58E9670-CE26-473B-9AFB-7B6EC6B2259C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4794738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AF63A0-A65A-636F-9D61-0E36E82CA3F5}"/>
              </a:ext>
            </a:extLst>
          </p:cNvPr>
          <p:cNvGrpSpPr/>
          <p:nvPr/>
        </p:nvGrpSpPr>
        <p:grpSpPr>
          <a:xfrm>
            <a:off x="628794" y="2813541"/>
            <a:ext cx="2466098" cy="468921"/>
            <a:chOff x="6576646" y="4794738"/>
            <a:chExt cx="1348154" cy="445478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2C950BF-051C-B963-9FA6-645F6ECCEAAB}"/>
                </a:ext>
              </a:extLst>
            </p:cNvPr>
            <p:cNvCxnSpPr/>
            <p:nvPr/>
          </p:nvCxnSpPr>
          <p:spPr>
            <a:xfrm>
              <a:off x="6576646" y="4794739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B8C038B-D4DC-68BB-B6BF-E462611618BC}"/>
                </a:ext>
              </a:extLst>
            </p:cNvPr>
            <p:cNvCxnSpPr/>
            <p:nvPr/>
          </p:nvCxnSpPr>
          <p:spPr>
            <a:xfrm>
              <a:off x="6576646" y="5240216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43B05BD-E18F-D671-50B2-47B3888D5BBD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46" y="4794739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E40ED47-AE58-38EE-1D2D-9F1EF357E9EF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4794738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A23DE07-A142-445F-79D8-98055EBD4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968" y="4006910"/>
            <a:ext cx="2514600" cy="1162050"/>
          </a:xfrm>
          <a:prstGeom prst="rect">
            <a:avLst/>
          </a:prstGeom>
        </p:spPr>
      </p:pic>
      <p:sp>
        <p:nvSpPr>
          <p:cNvPr id="20" name="말풍선: 타원형 19">
            <a:extLst>
              <a:ext uri="{FF2B5EF4-FFF2-40B4-BE49-F238E27FC236}">
                <a16:creationId xmlns:a16="http://schemas.microsoft.com/office/drawing/2014/main" id="{0DFCD3BB-4535-255E-F409-370C75298EA3}"/>
              </a:ext>
            </a:extLst>
          </p:cNvPr>
          <p:cNvSpPr/>
          <p:nvPr/>
        </p:nvSpPr>
        <p:spPr>
          <a:xfrm>
            <a:off x="3510114" y="1406769"/>
            <a:ext cx="3370454" cy="1019776"/>
          </a:xfrm>
          <a:prstGeom prst="wedgeEllipseCallout">
            <a:avLst>
              <a:gd name="adj1" fmla="val -43506"/>
              <a:gd name="adj2" fmla="val 5395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변경하고 싶은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아이디 선택 후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변경사항 입력</a:t>
            </a:r>
            <a:r>
              <a:rPr lang="en-US" altLang="ko-KR" sz="1500" dirty="0">
                <a:solidFill>
                  <a:schemeClr val="tx1"/>
                </a:solidFill>
              </a:rPr>
              <a:t>, </a:t>
            </a:r>
            <a:r>
              <a:rPr lang="ko-KR" altLang="en-US" sz="1500" dirty="0">
                <a:solidFill>
                  <a:schemeClr val="tx1"/>
                </a:solidFill>
              </a:rPr>
              <a:t>예약변경 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BFEBD50-2D3C-FD9C-06FA-CB03D30A8ACD}"/>
              </a:ext>
            </a:extLst>
          </p:cNvPr>
          <p:cNvGrpSpPr/>
          <p:nvPr/>
        </p:nvGrpSpPr>
        <p:grpSpPr>
          <a:xfrm>
            <a:off x="5967046" y="6025661"/>
            <a:ext cx="760290" cy="211016"/>
            <a:chOff x="6576646" y="4794738"/>
            <a:chExt cx="1348154" cy="44547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FB08529-6FC6-D4AA-D341-6E0A52C7AEFC}"/>
                </a:ext>
              </a:extLst>
            </p:cNvPr>
            <p:cNvCxnSpPr/>
            <p:nvPr/>
          </p:nvCxnSpPr>
          <p:spPr>
            <a:xfrm>
              <a:off x="6576646" y="4794739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7A1F21D2-B1F5-08FE-5D4D-219239147669}"/>
                </a:ext>
              </a:extLst>
            </p:cNvPr>
            <p:cNvCxnSpPr/>
            <p:nvPr/>
          </p:nvCxnSpPr>
          <p:spPr>
            <a:xfrm>
              <a:off x="6576646" y="5240216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24CFCF0-77F8-51A8-ED3A-931B0AC0A559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46" y="4794739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DBECE434-743A-0DA5-B982-829029747732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4794738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DFCD8C0-8FBD-8906-0EBE-9ABCD8437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177" y="249481"/>
            <a:ext cx="4139319" cy="4541949"/>
          </a:xfrm>
          <a:prstGeom prst="rect">
            <a:avLst/>
          </a:prstGeom>
        </p:spPr>
      </p:pic>
      <p:sp>
        <p:nvSpPr>
          <p:cNvPr id="28" name="말풍선: 타원형 27">
            <a:extLst>
              <a:ext uri="{FF2B5EF4-FFF2-40B4-BE49-F238E27FC236}">
                <a16:creationId xmlns:a16="http://schemas.microsoft.com/office/drawing/2014/main" id="{44F2A451-B331-9D4A-5F08-02A750208C9E}"/>
              </a:ext>
            </a:extLst>
          </p:cNvPr>
          <p:cNvSpPr/>
          <p:nvPr/>
        </p:nvSpPr>
        <p:spPr>
          <a:xfrm>
            <a:off x="6745751" y="5242379"/>
            <a:ext cx="3681924" cy="856695"/>
          </a:xfrm>
          <a:prstGeom prst="wedgeEllipseCallout">
            <a:avLst>
              <a:gd name="adj1" fmla="val -43506"/>
              <a:gd name="adj2" fmla="val 5395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취소하고 싶은 예약 선택 후 예약취소 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CA1167-F952-D39F-97F5-5649CCB774DC}"/>
              </a:ext>
            </a:extLst>
          </p:cNvPr>
          <p:cNvCxnSpPr>
            <a:cxnSpLocks/>
          </p:cNvCxnSpPr>
          <p:nvPr/>
        </p:nvCxnSpPr>
        <p:spPr>
          <a:xfrm>
            <a:off x="2567446" y="4397602"/>
            <a:ext cx="890126" cy="844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06C6DBA-149B-4AF8-50FE-E2DCCF862581}"/>
              </a:ext>
            </a:extLst>
          </p:cNvPr>
          <p:cNvCxnSpPr>
            <a:cxnSpLocks/>
          </p:cNvCxnSpPr>
          <p:nvPr/>
        </p:nvCxnSpPr>
        <p:spPr>
          <a:xfrm flipV="1">
            <a:off x="6596865" y="3429000"/>
            <a:ext cx="990798" cy="2432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2FE843E-0BCC-46C1-0B5B-6182B7554AE7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관리자모드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예약관리</a:t>
            </a:r>
          </a:p>
        </p:txBody>
      </p:sp>
    </p:spTree>
    <p:extLst>
      <p:ext uri="{BB962C8B-B14F-4D97-AF65-F5344CB8AC3E}">
        <p14:creationId xmlns:p14="http://schemas.microsoft.com/office/powerpoint/2010/main" val="1488572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20230724_194954389">
            <a:hlinkClick r:id="" action="ppaction://media"/>
            <a:extLst>
              <a:ext uri="{FF2B5EF4-FFF2-40B4-BE49-F238E27FC236}">
                <a16:creationId xmlns:a16="http://schemas.microsoft.com/office/drawing/2014/main" id="{273BBDDF-0FD3-53C7-5DF0-E4AF9B0035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8522" y="386861"/>
            <a:ext cx="4454769" cy="56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9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4B06DF52-7060-68F9-0CC2-D7CCAD45C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4" y="0"/>
            <a:ext cx="2343150" cy="2286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F4D3A83-AB9B-59B8-E042-79EED4EC6FD6}"/>
              </a:ext>
            </a:extLst>
          </p:cNvPr>
          <p:cNvCxnSpPr/>
          <p:nvPr/>
        </p:nvCxnSpPr>
        <p:spPr>
          <a:xfrm>
            <a:off x="979714" y="6407767"/>
            <a:ext cx="9448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694D090-173C-E538-AEBD-066BCD9C0182}"/>
              </a:ext>
            </a:extLst>
          </p:cNvPr>
          <p:cNvSpPr txBox="1"/>
          <p:nvPr/>
        </p:nvSpPr>
        <p:spPr>
          <a:xfrm>
            <a:off x="4913375" y="1305341"/>
            <a:ext cx="530395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1. </a:t>
            </a:r>
            <a:r>
              <a:rPr lang="ko-KR" altLang="en-US" sz="3000" dirty="0"/>
              <a:t>메뉴소개</a:t>
            </a:r>
            <a:endParaRPr lang="en-US" altLang="ko-KR" sz="3000" dirty="0"/>
          </a:p>
          <a:p>
            <a:endParaRPr lang="en-US" altLang="ko-KR" sz="3000" dirty="0"/>
          </a:p>
          <a:p>
            <a:pPr marL="514350" indent="-514350">
              <a:buAutoNum type="arabicPeriod" startAt="2"/>
            </a:pPr>
            <a:r>
              <a:rPr lang="en-US" altLang="ko-KR" sz="3000" dirty="0"/>
              <a:t>ERD</a:t>
            </a:r>
          </a:p>
          <a:p>
            <a:endParaRPr lang="en-US" altLang="ko-KR" sz="3000" dirty="0"/>
          </a:p>
          <a:p>
            <a:r>
              <a:rPr lang="en-US" altLang="ko-KR" sz="3000" dirty="0"/>
              <a:t>3. </a:t>
            </a:r>
            <a:r>
              <a:rPr lang="ko-KR" altLang="en-US" sz="3000" dirty="0"/>
              <a:t>기능소개</a:t>
            </a:r>
            <a:endParaRPr lang="en-US" altLang="ko-KR" sz="3000" dirty="0"/>
          </a:p>
          <a:p>
            <a:endParaRPr lang="en-US" altLang="ko-KR" sz="3000" dirty="0"/>
          </a:p>
          <a:p>
            <a:pPr marL="514350" indent="-514350">
              <a:buAutoNum type="arabicPeriod" startAt="4"/>
            </a:pPr>
            <a:r>
              <a:rPr lang="ko-KR" altLang="en-US" sz="3000" dirty="0"/>
              <a:t>서비스 소개 동영상</a:t>
            </a:r>
            <a:endParaRPr lang="en-US" altLang="ko-KR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EFE788-6D6D-369F-3161-078DB661D8A5}"/>
              </a:ext>
            </a:extLst>
          </p:cNvPr>
          <p:cNvSpPr txBox="1"/>
          <p:nvPr/>
        </p:nvSpPr>
        <p:spPr>
          <a:xfrm>
            <a:off x="371639" y="450232"/>
            <a:ext cx="14260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/>
              <a:t>목차</a:t>
            </a:r>
            <a:endParaRPr lang="en-US" altLang="ko-KR" sz="3500" dirty="0"/>
          </a:p>
        </p:txBody>
      </p:sp>
    </p:spTree>
    <p:extLst>
      <p:ext uri="{BB962C8B-B14F-4D97-AF65-F5344CB8AC3E}">
        <p14:creationId xmlns:p14="http://schemas.microsoft.com/office/powerpoint/2010/main" val="719161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631E1F-D1E3-3F23-0024-1DD4E8503138}"/>
              </a:ext>
            </a:extLst>
          </p:cNvPr>
          <p:cNvSpPr txBox="1"/>
          <p:nvPr/>
        </p:nvSpPr>
        <p:spPr>
          <a:xfrm>
            <a:off x="9999784" y="0"/>
            <a:ext cx="21255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메뉴소개</a:t>
            </a:r>
            <a:endParaRPr lang="en-US" altLang="ko-KR" sz="3000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7651006C-152A-97A8-FDCE-1D2CEC9A9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24851"/>
              </p:ext>
            </p:extLst>
          </p:nvPr>
        </p:nvGraphicFramePr>
        <p:xfrm>
          <a:off x="1014048" y="3512299"/>
          <a:ext cx="1813169" cy="25041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813169">
                  <a:extLst>
                    <a:ext uri="{9D8B030D-6E8A-4147-A177-3AD203B41FA5}">
                      <a16:colId xmlns:a16="http://schemas.microsoft.com/office/drawing/2014/main" val="1653128709"/>
                    </a:ext>
                  </a:extLst>
                </a:gridCol>
              </a:tblGrid>
              <a:tr h="6260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로그인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611589"/>
                  </a:ext>
                </a:extLst>
              </a:tr>
              <a:tr h="6260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로그인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37723"/>
                  </a:ext>
                </a:extLst>
              </a:tr>
              <a:tr h="6260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아이디</a:t>
                      </a:r>
                      <a:r>
                        <a:rPr lang="en-US" altLang="ko-KR" sz="1300" dirty="0"/>
                        <a:t>/</a:t>
                      </a:r>
                      <a:r>
                        <a:rPr lang="ko-KR" altLang="en-US" sz="1300" dirty="0"/>
                        <a:t>비밀번호 찾기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585042"/>
                  </a:ext>
                </a:extLst>
              </a:tr>
              <a:tr h="6260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회원가입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55329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7073F1C0-504D-E170-2723-89B350BD4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07404"/>
              </p:ext>
            </p:extLst>
          </p:nvPr>
        </p:nvGraphicFramePr>
        <p:xfrm>
          <a:off x="3248265" y="3512299"/>
          <a:ext cx="1191846" cy="11125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91846">
                  <a:extLst>
                    <a:ext uri="{9D8B030D-6E8A-4147-A177-3AD203B41FA5}">
                      <a16:colId xmlns:a16="http://schemas.microsoft.com/office/drawing/2014/main" val="3821810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마이페이지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364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회원정보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616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예약내역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640016"/>
                  </a:ext>
                </a:extLst>
              </a:tr>
            </a:tbl>
          </a:graphicData>
        </a:graphic>
      </p:graphicFrame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82F70041-1825-E95A-7B40-9897859B4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203009"/>
              </p:ext>
            </p:extLst>
          </p:nvPr>
        </p:nvGraphicFramePr>
        <p:xfrm>
          <a:off x="4819894" y="3512299"/>
          <a:ext cx="1077550" cy="81657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77550">
                  <a:extLst>
                    <a:ext uri="{9D8B030D-6E8A-4147-A177-3AD203B41FA5}">
                      <a16:colId xmlns:a16="http://schemas.microsoft.com/office/drawing/2014/main" val="2842338469"/>
                    </a:ext>
                  </a:extLst>
                </a:gridCol>
              </a:tblGrid>
              <a:tr h="408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호텔소개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399753"/>
                  </a:ext>
                </a:extLst>
              </a:tr>
              <a:tr h="408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방 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0624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B03277F-A958-B9FE-0B07-366B9E2B0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89620"/>
              </p:ext>
            </p:extLst>
          </p:nvPr>
        </p:nvGraphicFramePr>
        <p:xfrm>
          <a:off x="6358309" y="3513409"/>
          <a:ext cx="1077550" cy="81657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77550">
                  <a:extLst>
                    <a:ext uri="{9D8B030D-6E8A-4147-A177-3AD203B41FA5}">
                      <a16:colId xmlns:a16="http://schemas.microsoft.com/office/drawing/2014/main" val="2842338469"/>
                    </a:ext>
                  </a:extLst>
                </a:gridCol>
              </a:tblGrid>
              <a:tr h="408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예약하기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399753"/>
                  </a:ext>
                </a:extLst>
              </a:tr>
              <a:tr h="408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예약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062490"/>
                  </a:ext>
                </a:extLst>
              </a:tr>
            </a:tbl>
          </a:graphicData>
        </a:graphic>
      </p:graphicFrame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306F321D-2CB9-6917-5A95-D6AB35362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662598"/>
              </p:ext>
            </p:extLst>
          </p:nvPr>
        </p:nvGraphicFramePr>
        <p:xfrm>
          <a:off x="9679334" y="3512299"/>
          <a:ext cx="1191846" cy="160514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91846">
                  <a:extLst>
                    <a:ext uri="{9D8B030D-6E8A-4147-A177-3AD203B41FA5}">
                      <a16:colId xmlns:a16="http://schemas.microsoft.com/office/drawing/2014/main" val="3274341271"/>
                    </a:ext>
                  </a:extLst>
                </a:gridCol>
              </a:tblGrid>
              <a:tr h="401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관리자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624948"/>
                  </a:ext>
                </a:extLst>
              </a:tr>
              <a:tr h="401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회원관리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17514"/>
                  </a:ext>
                </a:extLst>
              </a:tr>
              <a:tr h="401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문의관리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47018"/>
                  </a:ext>
                </a:extLst>
              </a:tr>
              <a:tr h="401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예약관리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109733"/>
                  </a:ext>
                </a:extLst>
              </a:tr>
            </a:tbl>
          </a:graphicData>
        </a:graphic>
      </p:graphicFrame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791907AB-14B4-0DC8-E0A5-56AAD8358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985183"/>
              </p:ext>
            </p:extLst>
          </p:nvPr>
        </p:nvGraphicFramePr>
        <p:xfrm>
          <a:off x="7961673" y="3512299"/>
          <a:ext cx="1191847" cy="118741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91847">
                  <a:extLst>
                    <a:ext uri="{9D8B030D-6E8A-4147-A177-3AD203B41FA5}">
                      <a16:colId xmlns:a16="http://schemas.microsoft.com/office/drawing/2014/main" val="3935736042"/>
                    </a:ext>
                  </a:extLst>
                </a:gridCol>
              </a:tblGrid>
              <a:tr h="395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고객센터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110904"/>
                  </a:ext>
                </a:extLst>
              </a:tr>
              <a:tr h="395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문의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591237"/>
                  </a:ext>
                </a:extLst>
              </a:tr>
              <a:tr h="395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리뷰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915399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1AD1249-7D15-B3F1-C716-F563180F97A8}"/>
              </a:ext>
            </a:extLst>
          </p:cNvPr>
          <p:cNvCxnSpPr/>
          <p:nvPr/>
        </p:nvCxnSpPr>
        <p:spPr>
          <a:xfrm flipV="1">
            <a:off x="1895235" y="2716301"/>
            <a:ext cx="0" cy="78199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720F5F-66DD-6158-061D-A3CC5F5BA793}"/>
              </a:ext>
            </a:extLst>
          </p:cNvPr>
          <p:cNvCxnSpPr/>
          <p:nvPr/>
        </p:nvCxnSpPr>
        <p:spPr>
          <a:xfrm flipV="1">
            <a:off x="3809023" y="2730305"/>
            <a:ext cx="0" cy="78199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032EFDF-8198-2B61-00D3-48B31058698B}"/>
              </a:ext>
            </a:extLst>
          </p:cNvPr>
          <p:cNvCxnSpPr/>
          <p:nvPr/>
        </p:nvCxnSpPr>
        <p:spPr>
          <a:xfrm flipV="1">
            <a:off x="5355001" y="2730305"/>
            <a:ext cx="0" cy="78199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29A149F-FD30-5ED3-A3D7-3639BAAF146F}"/>
              </a:ext>
            </a:extLst>
          </p:cNvPr>
          <p:cNvCxnSpPr/>
          <p:nvPr/>
        </p:nvCxnSpPr>
        <p:spPr>
          <a:xfrm flipV="1">
            <a:off x="6879990" y="2730305"/>
            <a:ext cx="0" cy="78199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D0FC5EC-AB20-91F5-FD2A-61E2EC72A7FD}"/>
              </a:ext>
            </a:extLst>
          </p:cNvPr>
          <p:cNvCxnSpPr/>
          <p:nvPr/>
        </p:nvCxnSpPr>
        <p:spPr>
          <a:xfrm flipV="1">
            <a:off x="8540264" y="2716301"/>
            <a:ext cx="0" cy="78199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6BD69B8-6EF8-7802-8DEC-1156814C7917}"/>
              </a:ext>
            </a:extLst>
          </p:cNvPr>
          <p:cNvCxnSpPr/>
          <p:nvPr/>
        </p:nvCxnSpPr>
        <p:spPr>
          <a:xfrm flipV="1">
            <a:off x="10296764" y="2716301"/>
            <a:ext cx="0" cy="78199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CC9EA5D-0D30-3AA7-015C-BA2E6827BB76}"/>
              </a:ext>
            </a:extLst>
          </p:cNvPr>
          <p:cNvCxnSpPr>
            <a:cxnSpLocks/>
          </p:cNvCxnSpPr>
          <p:nvPr/>
        </p:nvCxnSpPr>
        <p:spPr>
          <a:xfrm flipV="1">
            <a:off x="1895235" y="2716301"/>
            <a:ext cx="8401529" cy="1400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600E466-ED67-25C5-C0D7-BC51E535BFC1}"/>
              </a:ext>
            </a:extLst>
          </p:cNvPr>
          <p:cNvCxnSpPr/>
          <p:nvPr/>
        </p:nvCxnSpPr>
        <p:spPr>
          <a:xfrm flipV="1">
            <a:off x="6071576" y="1934307"/>
            <a:ext cx="0" cy="78199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8EF30F-C6F9-389E-30FF-8AEE4BE65359}"/>
              </a:ext>
            </a:extLst>
          </p:cNvPr>
          <p:cNvSpPr/>
          <p:nvPr/>
        </p:nvSpPr>
        <p:spPr>
          <a:xfrm>
            <a:off x="4819894" y="1228538"/>
            <a:ext cx="2272568" cy="71977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>
                <a:solidFill>
                  <a:schemeClr val="tx1"/>
                </a:solidFill>
              </a:rPr>
              <a:t>고려호텔</a:t>
            </a:r>
          </a:p>
        </p:txBody>
      </p:sp>
    </p:spTree>
    <p:extLst>
      <p:ext uri="{BB962C8B-B14F-4D97-AF65-F5344CB8AC3E}">
        <p14:creationId xmlns:p14="http://schemas.microsoft.com/office/powerpoint/2010/main" val="4289634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381242-0246-0435-CC36-ADD596B28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69" y="304800"/>
            <a:ext cx="10277488" cy="63484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520C70-A95F-57EC-D28F-3468E92FD65A}"/>
              </a:ext>
            </a:extLst>
          </p:cNvPr>
          <p:cNvSpPr txBox="1"/>
          <p:nvPr/>
        </p:nvSpPr>
        <p:spPr>
          <a:xfrm>
            <a:off x="11031415" y="0"/>
            <a:ext cx="10939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1793105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769C44D-B433-9F97-7747-D878CDFC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653" y="585017"/>
            <a:ext cx="4911031" cy="53887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ED7A49-4510-DB60-7671-615D2FCAD760}"/>
              </a:ext>
            </a:extLst>
          </p:cNvPr>
          <p:cNvSpPr txBox="1"/>
          <p:nvPr/>
        </p:nvSpPr>
        <p:spPr>
          <a:xfrm>
            <a:off x="3652207" y="6245102"/>
            <a:ext cx="491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ko-KR" altLang="en-US" dirty="0" err="1"/>
              <a:t>클릭시</a:t>
            </a:r>
            <a:r>
              <a:rPr lang="ko-KR" altLang="en-US" dirty="0"/>
              <a:t> 로그인 화면으로 이동</a:t>
            </a:r>
            <a:r>
              <a:rPr lang="en-US" altLang="ko-KR" dirty="0"/>
              <a:t>,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B45315-F48D-26DD-1828-03DD61DED6A9}"/>
              </a:ext>
            </a:extLst>
          </p:cNvPr>
          <p:cNvSpPr/>
          <p:nvPr/>
        </p:nvSpPr>
        <p:spPr>
          <a:xfrm>
            <a:off x="10363200" y="0"/>
            <a:ext cx="18288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기능소개 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메인</a:t>
            </a:r>
          </a:p>
        </p:txBody>
      </p:sp>
    </p:spTree>
    <p:extLst>
      <p:ext uri="{BB962C8B-B14F-4D97-AF65-F5344CB8AC3E}">
        <p14:creationId xmlns:p14="http://schemas.microsoft.com/office/powerpoint/2010/main" val="2666839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EAB3E8-FD37-2896-B461-34F5BD36B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55" y="308802"/>
            <a:ext cx="4029724" cy="44216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804214-1801-3D65-1BFC-6BB1B265D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786" y="1649445"/>
            <a:ext cx="3243605" cy="35591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7416A4-E29A-064F-FD4C-B6F65A95B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548" y="2996661"/>
            <a:ext cx="3160272" cy="346767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37652439-E830-45EE-3140-BA449B37B6EB}"/>
              </a:ext>
            </a:extLst>
          </p:cNvPr>
          <p:cNvSpPr/>
          <p:nvPr/>
        </p:nvSpPr>
        <p:spPr>
          <a:xfrm>
            <a:off x="1794005" y="3828288"/>
            <a:ext cx="877824" cy="2804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D1B86AF-1E1D-6F93-818F-58D8EF232D66}"/>
              </a:ext>
            </a:extLst>
          </p:cNvPr>
          <p:cNvSpPr/>
          <p:nvPr/>
        </p:nvSpPr>
        <p:spPr>
          <a:xfrm>
            <a:off x="2962656" y="4230624"/>
            <a:ext cx="987552" cy="3535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DD4BFACC-8ADE-1C39-BE20-656898AD6CA3}"/>
              </a:ext>
            </a:extLst>
          </p:cNvPr>
          <p:cNvSpPr/>
          <p:nvPr/>
        </p:nvSpPr>
        <p:spPr>
          <a:xfrm>
            <a:off x="3398386" y="183355"/>
            <a:ext cx="4029724" cy="2343914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비밀번호 찾기를 클릭하면 비밀번호 찾기로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회원가입버튼을 클릭하면 회원가입으로 이동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CB4F1E-8D55-080E-0932-0693905CD21B}"/>
              </a:ext>
            </a:extLst>
          </p:cNvPr>
          <p:cNvSpPr/>
          <p:nvPr/>
        </p:nvSpPr>
        <p:spPr>
          <a:xfrm>
            <a:off x="9887712" y="0"/>
            <a:ext cx="2304288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850058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052D0F-1211-5F0E-3DA3-C2A17658B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90" y="707605"/>
            <a:ext cx="3726945" cy="40894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DDE032-4F39-2821-A1F0-9A71ABBBF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575" y="1299401"/>
            <a:ext cx="2614541" cy="28688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C28CD19-F9F8-4D19-305B-6F8C25F2AFE4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마이페이지 기능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6A7024-3D78-86A3-BD40-F05EAFFAC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565" y="3664634"/>
            <a:ext cx="2614541" cy="2868856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79B348D4-F514-FD38-E6F0-7D772EE22F7C}"/>
              </a:ext>
            </a:extLst>
          </p:cNvPr>
          <p:cNvSpPr/>
          <p:nvPr/>
        </p:nvSpPr>
        <p:spPr>
          <a:xfrm>
            <a:off x="1747113" y="4168257"/>
            <a:ext cx="877824" cy="2804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9AC07D-785A-9C73-E041-CAB9250E2D56}"/>
              </a:ext>
            </a:extLst>
          </p:cNvPr>
          <p:cNvSpPr/>
          <p:nvPr/>
        </p:nvSpPr>
        <p:spPr>
          <a:xfrm>
            <a:off x="2753891" y="4173884"/>
            <a:ext cx="877824" cy="2804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B19FF503-434F-C45D-F490-14C922FE2C96}"/>
              </a:ext>
            </a:extLst>
          </p:cNvPr>
          <p:cNvSpPr/>
          <p:nvPr/>
        </p:nvSpPr>
        <p:spPr>
          <a:xfrm>
            <a:off x="3374940" y="849452"/>
            <a:ext cx="4029724" cy="2343914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수정활성화 누르면 </a:t>
            </a:r>
            <a:r>
              <a:rPr lang="en-US" altLang="ko-KR" sz="1500" dirty="0">
                <a:solidFill>
                  <a:schemeClr val="tx1"/>
                </a:solidFill>
              </a:rPr>
              <a:t>TF</a:t>
            </a:r>
            <a:r>
              <a:rPr lang="ko-KR" altLang="en-US" sz="1500" dirty="0">
                <a:solidFill>
                  <a:schemeClr val="tx1"/>
                </a:solidFill>
              </a:rPr>
              <a:t>열림</a:t>
            </a:r>
            <a:r>
              <a:rPr lang="en-US" altLang="ko-KR" sz="1500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수정 클릭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 회원정보수정완료</a:t>
            </a:r>
          </a:p>
        </p:txBody>
      </p:sp>
    </p:spTree>
    <p:extLst>
      <p:ext uri="{BB962C8B-B14F-4D97-AF65-F5344CB8AC3E}">
        <p14:creationId xmlns:p14="http://schemas.microsoft.com/office/powerpoint/2010/main" val="3977964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CD16D07-2A6C-EE4D-4D87-3171476A26D6}"/>
              </a:ext>
            </a:extLst>
          </p:cNvPr>
          <p:cNvGrpSpPr/>
          <p:nvPr/>
        </p:nvGrpSpPr>
        <p:grpSpPr>
          <a:xfrm>
            <a:off x="8092555" y="880863"/>
            <a:ext cx="3726945" cy="4089463"/>
            <a:chOff x="8092555" y="880863"/>
            <a:chExt cx="3726945" cy="408946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D001EF9-5792-1069-892B-A7EA38942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2555" y="880863"/>
              <a:ext cx="3726945" cy="408946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B779D97-0730-00F1-7DB5-D174C7A6E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2877" y="2439557"/>
              <a:ext cx="2336698" cy="1395045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E593FD5-E6AA-625F-DD3C-C9E7019DC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90" y="707605"/>
            <a:ext cx="3726945" cy="408946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54B6C645-B5BE-4A77-732D-93371FD06B60}"/>
              </a:ext>
            </a:extLst>
          </p:cNvPr>
          <p:cNvSpPr/>
          <p:nvPr/>
        </p:nvSpPr>
        <p:spPr>
          <a:xfrm>
            <a:off x="1657434" y="4385368"/>
            <a:ext cx="877824" cy="2804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E69C6C80-4630-63A1-FB8B-0B755B462033}"/>
              </a:ext>
            </a:extLst>
          </p:cNvPr>
          <p:cNvSpPr/>
          <p:nvPr/>
        </p:nvSpPr>
        <p:spPr>
          <a:xfrm>
            <a:off x="3374940" y="849452"/>
            <a:ext cx="4029724" cy="2343914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회원탈퇴 클릭 후 비밀번호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확인하면 탈퇴완료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AE1104-8DCD-CAC9-582C-0C056449CA02}"/>
              </a:ext>
            </a:extLst>
          </p:cNvPr>
          <p:cNvSpPr/>
          <p:nvPr/>
        </p:nvSpPr>
        <p:spPr>
          <a:xfrm>
            <a:off x="9296400" y="11723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마이페이지 기능</a:t>
            </a:r>
          </a:p>
        </p:txBody>
      </p:sp>
    </p:spTree>
    <p:extLst>
      <p:ext uri="{BB962C8B-B14F-4D97-AF65-F5344CB8AC3E}">
        <p14:creationId xmlns:p14="http://schemas.microsoft.com/office/powerpoint/2010/main" val="4228724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9CE9540-1F48-EB2C-8CBF-1F12CAF937A5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마이페이지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기능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B222F1-8013-260F-80F2-598CDA43F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98" y="1289538"/>
            <a:ext cx="4163700" cy="4568702"/>
          </a:xfrm>
          <a:prstGeom prst="rect">
            <a:avLst/>
          </a:prstGeom>
        </p:spPr>
      </p:pic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3D591C31-5407-45F3-B6AF-A0EC05DE6919}"/>
              </a:ext>
            </a:extLst>
          </p:cNvPr>
          <p:cNvSpPr/>
          <p:nvPr/>
        </p:nvSpPr>
        <p:spPr>
          <a:xfrm>
            <a:off x="4245028" y="536448"/>
            <a:ext cx="3020265" cy="1771594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로그인 후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예약검색페이지에서 검색클릭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 나의 예약현황확인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C2CEA-019E-8BD8-F19A-E11A49A7F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004" y="1674995"/>
            <a:ext cx="3812413" cy="418324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BE493EF1-A6AF-D7BC-285A-5A72FE2A8B4E}"/>
              </a:ext>
            </a:extLst>
          </p:cNvPr>
          <p:cNvSpPr/>
          <p:nvPr/>
        </p:nvSpPr>
        <p:spPr>
          <a:xfrm>
            <a:off x="3169711" y="2638630"/>
            <a:ext cx="877824" cy="2804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205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237</Words>
  <Application>Microsoft Office PowerPoint</Application>
  <PresentationFormat>와이드스크린</PresentationFormat>
  <Paragraphs>87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우한영</dc:creator>
  <cp:lastModifiedBy>우한영</cp:lastModifiedBy>
  <cp:revision>82</cp:revision>
  <dcterms:created xsi:type="dcterms:W3CDTF">2023-07-24T02:25:42Z</dcterms:created>
  <dcterms:modified xsi:type="dcterms:W3CDTF">2023-07-25T01:05:34Z</dcterms:modified>
</cp:coreProperties>
</file>